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98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370A1-D584-48BE-8912-403B85CE387C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FFD95-B881-42A9-9191-700D5FC2A2C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35DF073-13DF-490C-A437-8865DC096D40}" type="slidenum">
              <a:rPr lang="en-GB" smtClean="0"/>
              <a:pPr/>
              <a:t>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13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14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15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16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17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18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19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20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4C10BE-3154-4FEA-B087-21E5F3625A8E}" type="slidenum">
              <a:rPr lang="en-GB" smtClean="0"/>
              <a:pPr/>
              <a:t>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23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24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25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26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27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28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29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30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2BF6B5-5CC0-4D4E-A686-7BAAF8C971AD}" type="slidenum">
              <a:rPr lang="en-GB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31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32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33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34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35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36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37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38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39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40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4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5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6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7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8</a:t>
            </a:fld>
            <a:endParaRPr lang="en-GB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BEB6FC-2362-422F-B628-FF4BFFAF9EBE}" type="slidenum">
              <a:rPr lang="en-GB" smtClean="0"/>
              <a:pPr/>
              <a:t>9</a:t>
            </a:fld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BEBF-1EA3-405B-804A-5696FDD992D5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7DE8E-7CB9-4FE5-A33B-E3D855F31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9BEBF-1EA3-405B-804A-5696FDD992D5}" type="datetimeFigureOut">
              <a:rPr lang="en-US" smtClean="0"/>
              <a:pPr/>
              <a:t>4/21/2012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7DE8E-7CB9-4FE5-A33B-E3D855F312F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MIDDLETON CHENEY</a:t>
            </a:r>
            <a:endParaRPr 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b="1" dirty="0" smtClean="0">
                <a:solidFill>
                  <a:schemeClr val="tx1"/>
                </a:solidFill>
              </a:rPr>
              <a:t>FOOT BALL CLUB</a:t>
            </a:r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pic>
        <p:nvPicPr>
          <p:cNvPr id="11268" name="Picture 3" descr="C:\Users\martin57\Pictures\2012-04-21\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0"/>
            <a:ext cx="8135938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martin57\Pictures\2012-04-21\00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2636912"/>
            <a:ext cx="4176464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October 15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Merton Res  1 v 3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			Goal Scorers	A. White 2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White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Dar Gascoigne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October 29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Horse &amp; Groom  1 v 3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Goal Scorers	C. Wait 2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Dar Gascoigne					P. </a:t>
            </a:r>
            <a:r>
              <a:rPr lang="en-GB" sz="2000" b="1" dirty="0" err="1" smtClean="0"/>
              <a:t>Hawkes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S. Wright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November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3 v 3  King Sutton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Dar Gascoigne			Goal Scorers	P. Wilkins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P. </a:t>
            </a:r>
            <a:r>
              <a:rPr lang="en-GB" sz="2000" b="1" dirty="0" err="1" smtClean="0"/>
              <a:t>Hawkes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A. Ashton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November 12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Supp Cup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5 v 2  </a:t>
            </a:r>
            <a:r>
              <a:rPr lang="en-GB" sz="2400" b="1" dirty="0" err="1" smtClean="0"/>
              <a:t>Heyford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Ath</a:t>
            </a:r>
            <a:r>
              <a:rPr lang="en-GB" sz="2400" b="1" dirty="0" smtClean="0"/>
              <a:t> Res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Goal Scorers	P. Wilkins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				S. Harris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November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                    </a:t>
            </a:r>
            <a:r>
              <a:rPr lang="en-GB" sz="2400" b="1" dirty="0" smtClean="0"/>
              <a:t>Lord Jersey Div III – Away   </a:t>
            </a:r>
            <a:r>
              <a:rPr lang="en-GB" sz="1800" b="1" dirty="0" smtClean="0"/>
              <a:t>(Played at Middleton)</a:t>
            </a:r>
            <a:endParaRPr lang="en-US" sz="18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King Sutton  3 v 2  Middleton “A”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		Goal Scorers	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Wheatley					P. </a:t>
            </a:r>
            <a:r>
              <a:rPr lang="en-GB" sz="2000" b="1" dirty="0" err="1" smtClean="0"/>
              <a:t>Hawkes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N. Davidson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November 26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4 v 1  Charlton Res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Goal Scorers	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P. Wilkins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Pete Gwynne					A. Wheatley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			S. Harris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Wheatley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N. Davidson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December 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4 v 1  Weston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Coleman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Goal Scorers	N. Davidson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A.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S. Harris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Wheatley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N. Davidson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December 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Middle Barton  0 v 0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Goal Scorers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December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Supp Cup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</a:t>
            </a:r>
            <a:r>
              <a:rPr lang="en-GB" sz="2400" b="1" dirty="0" err="1" smtClean="0"/>
              <a:t>Kirtlinton</a:t>
            </a:r>
            <a:r>
              <a:rPr lang="en-GB" sz="2400" b="1" dirty="0" smtClean="0"/>
              <a:t> Res  2 v 3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			Goal Scorers	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A.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Paul Gwynne					N. Davidson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A. Wilkins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 smtClean="0"/>
              <a:t>“A” TEAM</a:t>
            </a:r>
            <a:endParaRPr 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b="1" dirty="0" smtClean="0"/>
              <a:t>1983-84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SEASON</a:t>
            </a:r>
          </a:p>
          <a:p>
            <a:pPr algn="ctr" eaLnBrk="1" hangingPunct="1">
              <a:buFontTx/>
              <a:buNone/>
            </a:pPr>
            <a:endParaRPr lang="en-GB" b="1" dirty="0" smtClean="0"/>
          </a:p>
          <a:p>
            <a:pPr algn="ctr" eaLnBrk="1" hangingPunct="1">
              <a:buFontTx/>
              <a:buNone/>
            </a:pPr>
            <a:r>
              <a:rPr lang="en-GB" b="1" dirty="0" smtClean="0"/>
              <a:t> LORD JERSEY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FOOTBALL LEAGUE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 DIVISION III</a:t>
            </a:r>
          </a:p>
          <a:p>
            <a:pPr algn="ctr" eaLnBrk="1" hangingPunct="1">
              <a:buFontTx/>
              <a:buNone/>
            </a:pPr>
            <a:r>
              <a:rPr lang="en-GB" b="1" dirty="0" smtClean="0"/>
              <a:t>AND CUPS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December 31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Supp Cup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 Middleton “A”  3 v 1  Weston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Goal Scorers	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A. Ashton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Wilkins					P. </a:t>
            </a:r>
            <a:r>
              <a:rPr lang="en-GB" sz="2000" b="1" dirty="0" err="1" smtClean="0"/>
              <a:t>Hawkes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R. Northover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January 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</a:t>
            </a:r>
            <a:r>
              <a:rPr lang="en-GB" sz="2400" b="1" dirty="0" err="1" smtClean="0"/>
              <a:t>Kirtlington</a:t>
            </a:r>
            <a:r>
              <a:rPr lang="en-GB" sz="2400" b="1" dirty="0" smtClean="0"/>
              <a:t> Res  0 v 2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Coleman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Wilkins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			Goal Scorers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N. Davidson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I. Croft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January 14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Supp Cup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 King Sutton Res  2 v 9  Middleton “A”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Coleman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Goal Scorers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 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A. Wheatley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		N. Davidson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Wheatley					Own goal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January 21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Supp Cup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 </a:t>
            </a:r>
            <a:r>
              <a:rPr lang="en-GB" sz="2400" b="1" dirty="0" err="1" smtClean="0"/>
              <a:t>Heyford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Ath</a:t>
            </a:r>
            <a:r>
              <a:rPr lang="en-GB" sz="2400" b="1" dirty="0" smtClean="0"/>
              <a:t> Res  0 v 6  Middleton “A”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Coleman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Goal Scorers	A. Wheatley 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Laud						P. </a:t>
            </a:r>
            <a:r>
              <a:rPr lang="en-GB" sz="2000" b="1" dirty="0" err="1" smtClean="0"/>
              <a:t>Hawkes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		R. Northover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D. Laud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Wheatley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January 28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Mann Cup 1</a:t>
            </a:r>
            <a:r>
              <a:rPr lang="en-GB" sz="2400" b="1" baseline="30000" dirty="0" smtClean="0"/>
              <a:t>st</a:t>
            </a:r>
            <a:r>
              <a:rPr lang="en-GB" sz="2400" b="1" dirty="0" smtClean="0"/>
              <a:t> Rd-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 Merton Res  3 v 6  Middleton “A”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Coleman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Goal Scorers	A. Wheatley 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 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Pete Gwynne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Wheatley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Dar Gascoigne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February 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Supp Cup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  Middleton “A”  3 v 3  King Sutton Res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Coleman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Goal Scorers	R. Northover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A. Wheatley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Wheatley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</a:t>
            </a:r>
            <a:r>
              <a:rPr lang="en-GB" sz="2000" b="1" dirty="0" err="1" smtClean="0"/>
              <a:t>Howes</a:t>
            </a:r>
            <a:r>
              <a:rPr lang="en-GB" sz="20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February 11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 Middleton “A”  9 v 1  Horse &amp; Groom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Goal Scorers	A. Wheatley 3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C. Farrow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	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P. Holland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Farrow					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Wheatley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February 18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Supp Cup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</a:t>
            </a:r>
            <a:r>
              <a:rPr lang="en-GB" sz="2400" b="1" dirty="0" err="1" smtClean="0"/>
              <a:t>Piddington</a:t>
            </a:r>
            <a:r>
              <a:rPr lang="en-GB" sz="2400" b="1" dirty="0" smtClean="0"/>
              <a:t> Res  0 v 7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I. Walters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Goal Scorers	M. </a:t>
            </a:r>
            <a:r>
              <a:rPr lang="en-GB" sz="2000" b="1" dirty="0" err="1" smtClean="0"/>
              <a:t>Howes</a:t>
            </a:r>
            <a:r>
              <a:rPr lang="en-GB" sz="2000" b="1" dirty="0" smtClean="0"/>
              <a:t> 3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Paul Gwynne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Paul Gwynne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</a:t>
            </a:r>
            <a:r>
              <a:rPr lang="en-GB" sz="2000" b="1" dirty="0" err="1" smtClean="0"/>
              <a:t>Howes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February 25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4 v 2  </a:t>
            </a:r>
            <a:r>
              <a:rPr lang="en-GB" sz="2400" b="1" dirty="0" err="1" smtClean="0"/>
              <a:t>Piddington</a:t>
            </a:r>
            <a:r>
              <a:rPr lang="en-GB" sz="2400" b="1" dirty="0" smtClean="0"/>
              <a:t> Res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I. Walters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Goal Scorers	A. Garrett 2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M. </a:t>
            </a:r>
            <a:r>
              <a:rPr lang="en-GB" sz="2000" b="1" dirty="0" err="1" smtClean="0"/>
              <a:t>Howes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</a:t>
            </a:r>
            <a:r>
              <a:rPr lang="en-GB" sz="2000" b="1" dirty="0" err="1" smtClean="0"/>
              <a:t>Howes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March 3</a:t>
            </a:r>
            <a:r>
              <a:rPr lang="en-GB" sz="4000" b="1" baseline="30000" dirty="0" smtClean="0"/>
              <a:t>rd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Mann Cup Semi Final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 Middleton “A”  1 v 1  </a:t>
            </a:r>
            <a:r>
              <a:rPr lang="en-GB" sz="2400" b="1" dirty="0" err="1" smtClean="0"/>
              <a:t>Bicester</a:t>
            </a:r>
            <a:r>
              <a:rPr lang="en-GB" sz="2400" b="1" dirty="0" smtClean="0"/>
              <a:t> Civil Service Res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</a:t>
            </a:r>
            <a:r>
              <a:rPr lang="en-GB" sz="2000" b="1" dirty="0" err="1" smtClean="0"/>
              <a:t>Howes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R. Northover			Goal Scorers	P. </a:t>
            </a:r>
            <a:r>
              <a:rPr lang="en-GB" sz="2000" b="1" dirty="0" err="1" smtClean="0"/>
              <a:t>Hawkes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N. Davidson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MIDDLETON CHENEY</a:t>
            </a:r>
            <a:endParaRPr lang="en-US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1</a:t>
            </a:r>
            <a:r>
              <a:rPr lang="en-GB" sz="1800" b="1" baseline="30000" dirty="0" smtClean="0"/>
              <a:t>st</a:t>
            </a:r>
            <a:r>
              <a:rPr lang="en-GB" sz="1800" b="1" dirty="0" smtClean="0"/>
              <a:t> Team Manager	Dick Ashburn &amp; Alan Coleman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Res Team Manager	Pete Allington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A. Team Manager	Jeff Sargent &amp; Ian </a:t>
            </a:r>
            <a:r>
              <a:rPr lang="en-GB" sz="1800" b="1" dirty="0" err="1" smtClean="0"/>
              <a:t>Wickens</a:t>
            </a:r>
            <a:r>
              <a:rPr lang="en-GB" sz="1800" b="1" dirty="0" smtClean="0"/>
              <a:t>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1</a:t>
            </a:r>
            <a:r>
              <a:rPr lang="en-GB" sz="1800" b="1" baseline="30000" dirty="0" smtClean="0"/>
              <a:t>st</a:t>
            </a:r>
            <a:r>
              <a:rPr lang="en-GB" sz="1800" b="1" dirty="0" smtClean="0"/>
              <a:t> Team		Banbury Premier League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Res Team		Lord Jersey League Division II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1800" b="1" dirty="0" smtClean="0"/>
              <a:t>A Team		Lord Jersey League Division III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800" b="1" dirty="0" smtClean="0"/>
          </a:p>
          <a:p>
            <a:pPr eaLnBrk="1" hangingPunct="1">
              <a:lnSpc>
                <a:spcPct val="80000"/>
              </a:lnSpc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March 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Mann Cup Semi Final Replay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 </a:t>
            </a:r>
            <a:r>
              <a:rPr lang="en-GB" sz="2400" b="1" dirty="0" err="1" smtClean="0"/>
              <a:t>Bicester</a:t>
            </a:r>
            <a:r>
              <a:rPr lang="en-GB" sz="2400" b="1" dirty="0" smtClean="0"/>
              <a:t> Civil Service Res  6 v 5  Middleton “A”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Dar Gascoigne			Goal Scorers	M. </a:t>
            </a:r>
            <a:r>
              <a:rPr lang="en-GB" sz="2000" b="1" dirty="0" err="1" smtClean="0"/>
              <a:t>Howes</a:t>
            </a:r>
            <a:r>
              <a:rPr lang="en-GB" sz="2000" b="1" dirty="0" smtClean="0"/>
              <a:t>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		P. Wilkins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</a:t>
            </a:r>
            <a:r>
              <a:rPr lang="en-GB" sz="2000" b="1" dirty="0" err="1" smtClean="0"/>
              <a:t>Howes</a:t>
            </a:r>
            <a:r>
              <a:rPr lang="en-GB" sz="2000" b="1" dirty="0" smtClean="0"/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March 24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</a:t>
            </a:r>
            <a:r>
              <a:rPr lang="en-GB" sz="2400" b="1" dirty="0" err="1" smtClean="0"/>
              <a:t>Heyford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Ath</a:t>
            </a:r>
            <a:r>
              <a:rPr lang="en-GB" sz="2400" b="1" dirty="0" smtClean="0"/>
              <a:t> Res  2 v 3  Middleton “A”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Wilkes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		Goal Scorers	P. Wilkins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N. Davidson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			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Pete Gwynne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D.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March 31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8 v 2  Merton Res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Pete Gwynne			Goal Scorers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 4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N. Berry 3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P. Wilkins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Berry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N. Davidson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April 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Supp Cup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5 v 1  </a:t>
            </a:r>
            <a:r>
              <a:rPr lang="en-GB" sz="2400" b="1" dirty="0" err="1" smtClean="0"/>
              <a:t>Kirtlington</a:t>
            </a:r>
            <a:r>
              <a:rPr lang="en-GB" sz="2400" b="1" dirty="0" smtClean="0"/>
              <a:t> Res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Goal Scorers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 2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N. Berry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				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Berry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April 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Supp Cup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Weston  1 v 2  Middleton “A”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Goal Scorers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 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A.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Berry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April 14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Supp Cup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5 v 2  </a:t>
            </a:r>
            <a:r>
              <a:rPr lang="en-GB" sz="2400" b="1" dirty="0" err="1" smtClean="0"/>
              <a:t>Piddington</a:t>
            </a:r>
            <a:r>
              <a:rPr lang="en-GB" sz="2400" b="1" dirty="0" smtClean="0"/>
              <a:t> Res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Wilkes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Goal Scorers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  5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Paul Gwynne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Dar Gascoigne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April 25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5 v 2  Courtyard Rovers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Boyles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Goal Scorers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 3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I. </a:t>
            </a:r>
            <a:r>
              <a:rPr lang="en-GB" sz="2000" b="1" dirty="0" err="1" smtClean="0"/>
              <a:t>Braggins</a:t>
            </a:r>
            <a:r>
              <a:rPr lang="en-GB" sz="2000" b="1" dirty="0" smtClean="0"/>
              <a:t>					J. Boyles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			P. Wilkins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</a:t>
            </a:r>
            <a:r>
              <a:rPr lang="en-GB" sz="2000" b="1" dirty="0" err="1" smtClean="0"/>
              <a:t>Howes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Wheatley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N. Berry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April 28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2 v 3  </a:t>
            </a:r>
            <a:r>
              <a:rPr lang="en-GB" sz="2400" b="1" dirty="0" err="1" smtClean="0"/>
              <a:t>Bicester</a:t>
            </a:r>
            <a:r>
              <a:rPr lang="en-GB" sz="2400" b="1" dirty="0" smtClean="0"/>
              <a:t> Civil Service Res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	</a:t>
            </a:r>
            <a:r>
              <a:rPr lang="en-GB" sz="1400" b="1" dirty="0" smtClean="0"/>
              <a:t>Booked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Boyles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Goal Scorers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I. </a:t>
            </a:r>
            <a:r>
              <a:rPr lang="en-GB" sz="2000" b="1" dirty="0" err="1" smtClean="0"/>
              <a:t>Braggins</a:t>
            </a:r>
            <a:r>
              <a:rPr lang="en-GB" sz="2000" b="1" dirty="0" smtClean="0"/>
              <a:t>					P. Wilkins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</a:t>
            </a:r>
            <a:r>
              <a:rPr lang="en-GB" sz="2000" b="1" dirty="0" err="1" smtClean="0"/>
              <a:t>Howes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Pete Gwynne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P. Holland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May 5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Weston  2 v 3  Middleton “A”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Wilkes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Clarke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Goal Scorers	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C. Wait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Pete Gwynne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</a:t>
            </a:r>
            <a:r>
              <a:rPr lang="en-GB" sz="2000" b="1" dirty="0" err="1" smtClean="0"/>
              <a:t>Howes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K. Pearson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May 19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Supp Cup Final </a:t>
            </a:r>
            <a:br>
              <a:rPr lang="en-GB" sz="2400" b="1" dirty="0" smtClean="0"/>
            </a:br>
            <a:r>
              <a:rPr lang="en-GB" sz="1600" b="1" dirty="0" smtClean="0"/>
              <a:t>Played at Fritwell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3 v 3  Charlton Res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Wilkins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Goal Scorers	A. Wheatley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P. Wilkins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</a:t>
            </a:r>
            <a:r>
              <a:rPr lang="en-GB" sz="2000" b="1" dirty="0" err="1" smtClean="0"/>
              <a:t>Howes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Wheatley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P. Holland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September </a:t>
            </a:r>
            <a:r>
              <a:rPr lang="en-GB" sz="4000" b="1" dirty="0"/>
              <a:t>6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</a:t>
            </a:r>
            <a:r>
              <a:rPr lang="en-GB" sz="2400" b="1" dirty="0" err="1" smtClean="0"/>
              <a:t>Bicester</a:t>
            </a:r>
            <a:r>
              <a:rPr lang="en-GB" sz="2400" b="1" dirty="0" smtClean="0"/>
              <a:t> Civil Service Res  1 v 1  Middleton “A”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Coleman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Dar Gascoigne			Goal Scorers	J. </a:t>
            </a:r>
            <a:r>
              <a:rPr lang="en-GB" sz="2000" b="1" smtClean="0"/>
              <a:t>Sargent</a:t>
            </a:r>
            <a:r>
              <a:rPr lang="en-GB" sz="2000" b="1" dirty="0" smtClean="0"/>
              <a:t>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May 24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1984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Supp Cup Final Replay </a:t>
            </a:r>
            <a:br>
              <a:rPr lang="en-GB" sz="2400" b="1" dirty="0" smtClean="0"/>
            </a:br>
            <a:r>
              <a:rPr lang="en-GB" sz="1600" b="1" dirty="0" smtClean="0"/>
              <a:t>Played at Rodney House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  Middleton “A”  2 v 4  Charlton Res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Garrett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Wilkins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Goal Scorers	A. Wheatley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		P. Wilkins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r>
              <a:rPr lang="en-GB" sz="2000" b="1" dirty="0" smtClean="0"/>
              <a:t>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Wheatley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Pete Gwynne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September 10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“A”  2 v 0  </a:t>
            </a:r>
            <a:r>
              <a:rPr lang="en-GB" sz="2400" b="1" dirty="0" err="1" smtClean="0"/>
              <a:t>Heyford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Ath</a:t>
            </a:r>
            <a:r>
              <a:rPr lang="en-GB" sz="2400" b="1" dirty="0" smtClean="0"/>
              <a:t> Res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Walton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Dar Gascoigne			Goal Scorers	S. Harris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I. Croft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I. Croft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September 17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Charlton </a:t>
            </a:r>
            <a:r>
              <a:rPr lang="en-GB" sz="2400" b="1" dirty="0" err="1" smtClean="0"/>
              <a:t>Utd</a:t>
            </a:r>
            <a:r>
              <a:rPr lang="en-GB" sz="2400" b="1" dirty="0" smtClean="0"/>
              <a:t> Res  1 v 0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Dar Gascoigne			Goal Scorers		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Ashton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Johnson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S. Wilkes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September 24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“A”  2 v 1  Middle Barton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T. King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			Goal Scorers	N. Davidson 2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D. Johnson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October 1</a:t>
            </a:r>
            <a:r>
              <a:rPr lang="en-GB" sz="4000" b="1" baseline="30000" dirty="0" smtClean="0"/>
              <a:t>st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Home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Middleton “A”  1 v 1  </a:t>
            </a:r>
            <a:r>
              <a:rPr lang="en-GB" sz="2400" b="1" dirty="0" err="1" smtClean="0"/>
              <a:t>Kirtlington</a:t>
            </a:r>
            <a:r>
              <a:rPr lang="en-GB" sz="2400" b="1" dirty="0" smtClean="0"/>
              <a:t> Res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Lee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Johnson			Goal Scorers	A. Garrett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S. Harris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Davidson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P.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October 8</a:t>
            </a:r>
            <a:r>
              <a:rPr lang="en-GB" sz="4000" b="1" baseline="30000" dirty="0" smtClean="0"/>
              <a:t>th</a:t>
            </a:r>
            <a:r>
              <a:rPr lang="en-GB" sz="4000" b="1" dirty="0" smtClean="0"/>
              <a:t> 1983</a:t>
            </a: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3600" b="1" dirty="0" smtClean="0"/>
              <a:t> </a:t>
            </a:r>
            <a:r>
              <a:rPr lang="en-GB" sz="2400" b="1" dirty="0" smtClean="0"/>
              <a:t>Lord Jersey Div III - Away</a:t>
            </a:r>
            <a:endParaRPr lang="en-US" sz="24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2400" b="1" dirty="0" smtClean="0"/>
              <a:t> Courtyard Rovers  4 v 1  Middleton “A”                                         </a:t>
            </a:r>
            <a:r>
              <a:rPr lang="en-GB" sz="2800" b="1" dirty="0" smtClean="0"/>
              <a:t>         </a:t>
            </a:r>
            <a:r>
              <a:rPr lang="en-GB" sz="2000" b="1" dirty="0" smtClean="0"/>
              <a:t> 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GB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Twynham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</a:t>
            </a:r>
            <a:r>
              <a:rPr lang="en-GB" sz="2000" b="1" dirty="0" err="1" smtClean="0"/>
              <a:t>Hawkes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M. Ashburn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J. Sargent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D. </a:t>
            </a:r>
            <a:r>
              <a:rPr lang="en-GB" sz="2000" b="1" dirty="0" err="1" smtClean="0"/>
              <a:t>Jeacock</a:t>
            </a:r>
            <a:endParaRPr lang="en-GB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N. Johnson			Goal Scorers	C. Wait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Holland	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Ashburn		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P. Wilkins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C. Wait	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A. Garrett	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 S. Harris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000" b="1" dirty="0" smtClean="0"/>
              <a:t>Sub-</a:t>
            </a: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1175</Words>
  <Application>Microsoft Office PowerPoint</Application>
  <PresentationFormat>On-screen Show (4:3)</PresentationFormat>
  <Paragraphs>636</Paragraphs>
  <Slides>40</Slides>
  <Notes>39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MIDDLETON CHENEY</vt:lpstr>
      <vt:lpstr>“A” TEAM</vt:lpstr>
      <vt:lpstr>MIDDLETON CHENEY</vt:lpstr>
      <vt:lpstr>September 6th 1983  Lord Jersey Div III - Away</vt:lpstr>
      <vt:lpstr>September 10th 1983  Lord Jersey Div III - Home</vt:lpstr>
      <vt:lpstr>September 17th 1983  Lord Jersey Div III - Away</vt:lpstr>
      <vt:lpstr>September 24th 1983  Lord Jersey Div III - Home</vt:lpstr>
      <vt:lpstr>October 1st 1983  Lord Jersey Div III - Home</vt:lpstr>
      <vt:lpstr>October 8th 1983  Lord Jersey Div III - Away</vt:lpstr>
      <vt:lpstr>Slide 10</vt:lpstr>
      <vt:lpstr>October 15th 1983  Lord Jersey Div III - Away</vt:lpstr>
      <vt:lpstr>October 29th 1983  Lord Jersey Div III - Away</vt:lpstr>
      <vt:lpstr>November 5th 1983  Lord Jersey Div III - Home</vt:lpstr>
      <vt:lpstr>November 12th 1983  Lord Jersey Supp Cup - Home</vt:lpstr>
      <vt:lpstr>November 19th 1983                      Lord Jersey Div III – Away   (Played at Middleton)</vt:lpstr>
      <vt:lpstr>November 26th 1983  Lord Jersey Div III - Home</vt:lpstr>
      <vt:lpstr>December 3rd 1983  Lord Jersey Div III - Home</vt:lpstr>
      <vt:lpstr>December 10th 1983  Lord Jersey Div III - Away</vt:lpstr>
      <vt:lpstr>December 17th 1983  Lord Jersey Supp Cup - Away</vt:lpstr>
      <vt:lpstr>December 31st 1983  Lord Jersey Supp Cup - Home</vt:lpstr>
      <vt:lpstr>January 7th 1984  Lord Jersey Div III - Away</vt:lpstr>
      <vt:lpstr>January 14th 1984  Lord Jersey Supp Cup - Away</vt:lpstr>
      <vt:lpstr>January 21st 1984  Lord Jersey Supp Cup - Away</vt:lpstr>
      <vt:lpstr>January 28th 1984  Lord Jersey Mann Cup 1st Rd- Away</vt:lpstr>
      <vt:lpstr>February 4th 1984  Lord Jersey Supp Cup - Home</vt:lpstr>
      <vt:lpstr>February 11th 1984  Lord Jersey Div III - Home</vt:lpstr>
      <vt:lpstr>February 18th 1984  Lord Jersey Supp Cup - Away</vt:lpstr>
      <vt:lpstr>February 25th 1984  Lord Jersey Div III - Home</vt:lpstr>
      <vt:lpstr>March 3rd 1984  Lord Jersey Mann Cup Semi Final - Home</vt:lpstr>
      <vt:lpstr>March 10th 1984  Lord Jersey Mann Cup Semi Final Replay - Away</vt:lpstr>
      <vt:lpstr>March 24th 1984  Lord Jersey Div III - Away</vt:lpstr>
      <vt:lpstr>March 31st 1984  Lord Jersey Div III - Home</vt:lpstr>
      <vt:lpstr>April 4th 1984  Lord Jersey Supp Cup - Home</vt:lpstr>
      <vt:lpstr>April 7th 1984  Lord Jersey Supp Cup - Away</vt:lpstr>
      <vt:lpstr>April 14th 1984  Lord Jersey Supp Cup - Home</vt:lpstr>
      <vt:lpstr>April 25th 1984  Lord Jersey Div III - Home</vt:lpstr>
      <vt:lpstr>April 28th 1984  Lord Jersey Div III - Home</vt:lpstr>
      <vt:lpstr>May 5th 1984  Lord Jersey Div III - Away</vt:lpstr>
      <vt:lpstr>May 19th 1984  Lord Jersey Supp Cup Final  Played at Fritwell</vt:lpstr>
      <vt:lpstr>May 24th 1984  Lord Jersey Supp Cup Final Replay  Played at Rodney House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martin57</cp:lastModifiedBy>
  <cp:revision>19</cp:revision>
  <dcterms:created xsi:type="dcterms:W3CDTF">2009-04-10T09:16:38Z</dcterms:created>
  <dcterms:modified xsi:type="dcterms:W3CDTF">2012-04-21T10:45:51Z</dcterms:modified>
</cp:coreProperties>
</file>